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6" r:id="rId8"/>
    <p:sldId id="277" r:id="rId9"/>
    <p:sldId id="267" r:id="rId10"/>
    <p:sldId id="268" r:id="rId11"/>
    <p:sldId id="270" r:id="rId12"/>
    <p:sldId id="272" r:id="rId13"/>
    <p:sldId id="273" r:id="rId14"/>
    <p:sldId id="271" r:id="rId15"/>
    <p:sldId id="264" r:id="rId16"/>
    <p:sldId id="265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2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3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8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0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55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1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7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2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8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41148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TABLET </a:t>
            </a:r>
            <a:r>
              <a:rPr lang="en-US" b="1" dirty="0" smtClean="0"/>
              <a:t>REM(A)INDER </a:t>
            </a:r>
            <a:r>
              <a:rPr lang="en-US" b="1" dirty="0"/>
              <a:t>APP BASED ON THE TABLET </a:t>
            </a:r>
            <a:r>
              <a:rPr lang="en-US" b="1" dirty="0" smtClean="0"/>
              <a:t>CONSUMPTION</a:t>
            </a:r>
            <a:br>
              <a:rPr lang="en-US" b="1" dirty="0" smtClean="0"/>
            </a:br>
            <a:r>
              <a:rPr lang="en-US" b="1" dirty="0" smtClean="0"/>
              <a:t>(CSE-015)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967162"/>
            <a:ext cx="5105400" cy="2433638"/>
          </a:xfrm>
        </p:spPr>
        <p:txBody>
          <a:bodyPr>
            <a:normAutofit fontScale="40000" lnSpcReduction="20000"/>
          </a:bodyPr>
          <a:lstStyle/>
          <a:p>
            <a:endParaRPr lang="en-IN" dirty="0" smtClean="0"/>
          </a:p>
          <a:p>
            <a:r>
              <a:rPr lang="en-IN" dirty="0" smtClean="0"/>
              <a:t>BY</a:t>
            </a:r>
          </a:p>
          <a:p>
            <a:r>
              <a:rPr lang="en-IN" dirty="0" smtClean="0"/>
              <a:t>G.SOMESHWAR</a:t>
            </a:r>
          </a:p>
          <a:p>
            <a:r>
              <a:rPr lang="en-IN" dirty="0" smtClean="0"/>
              <a:t>K.MALVIKA</a:t>
            </a:r>
          </a:p>
          <a:p>
            <a:r>
              <a:rPr lang="en-IN" dirty="0" smtClean="0"/>
              <a:t>R.HEERA SHEETHAL</a:t>
            </a:r>
          </a:p>
          <a:p>
            <a:r>
              <a:rPr lang="en-IN" dirty="0" smtClean="0"/>
              <a:t>T.MADHURUSHA</a:t>
            </a:r>
            <a:endParaRPr lang="en-IN" dirty="0" smtClean="0"/>
          </a:p>
          <a:p>
            <a:r>
              <a:rPr lang="en-IN" dirty="0" smtClean="0"/>
              <a:t>PANIMALAR </a:t>
            </a:r>
            <a:r>
              <a:rPr lang="en-IN" dirty="0" smtClean="0"/>
              <a:t>ENGINEERING COLLEGE</a:t>
            </a:r>
          </a:p>
          <a:p>
            <a:endParaRPr lang="en-IN" dirty="0"/>
          </a:p>
          <a:p>
            <a:r>
              <a:rPr lang="en-IN" dirty="0" smtClean="0"/>
              <a:t>GUIDE</a:t>
            </a:r>
          </a:p>
          <a:p>
            <a:r>
              <a:rPr lang="en-IN" dirty="0" smtClean="0"/>
              <a:t>MRS K.LALITHA, ASSISTANT PROFESSOR(GRADE-I), DEPARTMENT OF IT, PANIMALAR ENGINEERING COLLEGE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 descr="C:\Users\HP\Desktop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99" y="135802"/>
            <a:ext cx="3075501" cy="19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P\Desktop\download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7" y="23622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P\Desktop\download 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07" y="46482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2015pecit217\Downloads\Screenshot_20180717_220255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"/>
            <a:ext cx="3352800" cy="6314440"/>
          </a:xfrm>
          <a:prstGeom prst="rect">
            <a:avLst/>
          </a:prstGeom>
          <a:noFill/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495800" y="1524000"/>
            <a:ext cx="40386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PATIENT REGISTER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495800" y="1524000"/>
            <a:ext cx="40386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CARE TAKER</a:t>
            </a: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REGISTER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C:\Users\2015pecit217\Downloads\Screenshot_20180717_22030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0"/>
            <a:ext cx="3429000" cy="645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76800" y="1524000"/>
            <a:ext cx="40386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PILL REMAINDER NOTIFICATION FOR PATIENT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 descr="C:\Users\HP\Desktop\WhatsApp Image 2018-07-19 at 6.52.00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457200"/>
            <a:ext cx="4064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9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76800" y="1524000"/>
            <a:ext cx="40386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CARE TAKER NOTIFICATION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C:\Users\HP\Desktop\WhatsApp Image 2018-07-19 at 6.52.50 P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595152"/>
            <a:ext cx="457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495800" y="1524000"/>
            <a:ext cx="40386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PILL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STATUS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C:\Users\2015pecit217\Downloads\Screenshot_20180717_22032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3429000" cy="645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Helps </a:t>
            </a:r>
            <a:r>
              <a:rPr lang="en-US" smtClean="0"/>
              <a:t>senior citizens</a:t>
            </a:r>
            <a:endParaRPr lang="en-US" dirty="0" smtClean="0"/>
          </a:p>
          <a:p>
            <a:r>
              <a:rPr lang="en-US" dirty="0" smtClean="0"/>
              <a:t>User friendly</a:t>
            </a:r>
          </a:p>
          <a:p>
            <a:r>
              <a:rPr lang="en-US" dirty="0" smtClean="0"/>
              <a:t>Schedule dosages is provided</a:t>
            </a:r>
          </a:p>
          <a:p>
            <a:r>
              <a:rPr lang="en-US" dirty="0" smtClean="0"/>
              <a:t>Tracks adherence</a:t>
            </a:r>
          </a:p>
          <a:p>
            <a:r>
              <a:rPr lang="en-US" dirty="0" smtClean="0"/>
              <a:t>Provides multi device support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02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Avoiding the risk that happens due to inappropriate intake of tablets on time</a:t>
            </a:r>
          </a:p>
          <a:p>
            <a:r>
              <a:rPr lang="en-US" dirty="0" smtClean="0"/>
              <a:t>Cost-effective health care</a:t>
            </a:r>
          </a:p>
          <a:p>
            <a:r>
              <a:rPr lang="en-US" dirty="0" smtClean="0"/>
              <a:t>Improvement of patient’s quality of life</a:t>
            </a:r>
            <a:endParaRPr lang="en-US" dirty="0"/>
          </a:p>
        </p:txBody>
      </p:sp>
      <p:pic>
        <p:nvPicPr>
          <p:cNvPr id="1027" name="Picture 3" descr="C:\Users\TEMP.PEC\Downloads\inde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038600"/>
            <a:ext cx="70104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44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OBJECTIVE</a:t>
            </a:r>
          </a:p>
          <a:p>
            <a:r>
              <a:rPr lang="en-IN" dirty="0" smtClean="0"/>
              <a:t>MOTIVATION</a:t>
            </a:r>
          </a:p>
          <a:p>
            <a:r>
              <a:rPr lang="en-IN" dirty="0" smtClean="0"/>
              <a:t>MATERIALS REQUIRED</a:t>
            </a:r>
          </a:p>
          <a:p>
            <a:r>
              <a:rPr lang="en-IN" dirty="0" smtClean="0"/>
              <a:t>WORKING</a:t>
            </a:r>
          </a:p>
          <a:p>
            <a:r>
              <a:rPr lang="en-IN" dirty="0" smtClean="0"/>
              <a:t>DISPENSER SETUP</a:t>
            </a:r>
          </a:p>
          <a:p>
            <a:r>
              <a:rPr lang="en-IN" dirty="0" smtClean="0"/>
              <a:t>DISPENSER WORKING</a:t>
            </a:r>
          </a:p>
          <a:p>
            <a:r>
              <a:rPr lang="en-IN" dirty="0" smtClean="0"/>
              <a:t>ADVANTAGES</a:t>
            </a:r>
          </a:p>
          <a:p>
            <a:r>
              <a:rPr lang="en-IN" dirty="0" smtClean="0"/>
              <a:t>CONCLUSION</a:t>
            </a:r>
            <a:endParaRPr lang="en-IN" dirty="0"/>
          </a:p>
        </p:txBody>
      </p:sp>
      <p:pic>
        <p:nvPicPr>
          <p:cNvPr id="2051" name="Picture 3" descr="C:\Users\HP\Desktop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28800"/>
            <a:ext cx="42481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58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OBJECTIVE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2362"/>
            <a:ext cx="8229600" cy="4525963"/>
          </a:xfrm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3075" name="Picture 3" descr="C:\Users\HP\Desktop\download (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HP\Desktop\download (7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66" y="120260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P\Desktop\download (8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81399" y="3530025"/>
            <a:ext cx="31521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dirty="0"/>
              <a:t>Proper medicines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3572957"/>
            <a:ext cx="3456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3200" dirty="0"/>
              <a:t>Proper proportion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81400" y="5846558"/>
            <a:ext cx="27432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 smtClean="0"/>
              <a:t>Proper </a:t>
            </a:r>
            <a:r>
              <a:rPr lang="en-US" sz="3200" dirty="0"/>
              <a:t>time</a:t>
            </a: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701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MOTIVATION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ctr">
              <a:buNone/>
            </a:pPr>
            <a:r>
              <a:rPr lang="en-US" dirty="0" smtClean="0"/>
              <a:t>Inventions and advancement in technology</a:t>
            </a:r>
            <a:endParaRPr lang="en-IN" sz="3200" dirty="0"/>
          </a:p>
        </p:txBody>
      </p:sp>
      <p:pic>
        <p:nvPicPr>
          <p:cNvPr id="4098" name="Picture 2" descr="C:\Users\HP\Desktop\download (9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P\Desktop\download (10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HP\Desktop\technological-advancem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18849"/>
            <a:ext cx="4786077" cy="266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4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MATERIALS REQUIRED</a:t>
            </a:r>
            <a:endParaRPr lang="en-IN" dirty="0"/>
          </a:p>
        </p:txBody>
      </p:sp>
      <p:pic>
        <p:nvPicPr>
          <p:cNvPr id="5122" name="Picture 2" descr="C:\Users\HP\Desktop\imag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2049780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3044982"/>
            <a:ext cx="28194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 err="1" smtClean="0"/>
              <a:t>Arduino</a:t>
            </a:r>
            <a:r>
              <a:rPr lang="en-IN" sz="3200" dirty="0" smtClean="0"/>
              <a:t> board</a:t>
            </a:r>
            <a:endParaRPr lang="en-IN" sz="3200" dirty="0"/>
          </a:p>
        </p:txBody>
      </p:sp>
      <p:pic>
        <p:nvPicPr>
          <p:cNvPr id="5123" name="Picture 3" descr="C:\Users\HP\Desktop\download (1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99" y="11723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07051" y="3044981"/>
            <a:ext cx="28194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 smtClean="0"/>
              <a:t>ESP-12E</a:t>
            </a:r>
            <a:endParaRPr lang="en-IN" sz="3200" dirty="0"/>
          </a:p>
        </p:txBody>
      </p:sp>
      <p:pic>
        <p:nvPicPr>
          <p:cNvPr id="5124" name="Picture 4" descr="C:\Users\HP\Desktop\images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66800"/>
            <a:ext cx="25622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119812" y="3058620"/>
            <a:ext cx="28194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/>
              <a:t>DS1307 RTC</a:t>
            </a:r>
          </a:p>
        </p:txBody>
      </p:sp>
      <p:pic>
        <p:nvPicPr>
          <p:cNvPr id="5125" name="Picture 5" descr="C:\Users\HP\Desktop\download (12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7" y="37338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09530" y="5791200"/>
            <a:ext cx="28194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 smtClean="0"/>
              <a:t>Tactile </a:t>
            </a:r>
            <a:r>
              <a:rPr lang="en-IN" sz="3200" dirty="0"/>
              <a:t>switches</a:t>
            </a:r>
          </a:p>
        </p:txBody>
      </p:sp>
      <p:pic>
        <p:nvPicPr>
          <p:cNvPr id="5126" name="Picture 6" descr="C:\Users\HP\Desktop\download (13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7338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44774" y="5803271"/>
            <a:ext cx="312042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/>
              <a:t>Hall-effect sensor</a:t>
            </a:r>
          </a:p>
        </p:txBody>
      </p:sp>
      <p:pic>
        <p:nvPicPr>
          <p:cNvPr id="5127" name="Picture 7" descr="C:\Users\HP\Desktop\download (14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95" y="4141001"/>
            <a:ext cx="2131959" cy="13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477000" y="5813550"/>
            <a:ext cx="28194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200" dirty="0" smtClean="0"/>
              <a:t>DC Motor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3488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>
            <a:normAutofit/>
          </a:bodyPr>
          <a:lstStyle/>
          <a:p>
            <a:r>
              <a:rPr lang="en-IN" dirty="0" smtClean="0"/>
              <a:t>WORKING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3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DISPENSER SETUP</a:t>
            </a:r>
            <a:endParaRPr lang="en-US" dirty="0"/>
          </a:p>
        </p:txBody>
      </p:sp>
      <p:pic>
        <p:nvPicPr>
          <p:cNvPr id="4" name="SETU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788" y="1600200"/>
            <a:ext cx="8226425" cy="4525963"/>
          </a:xfrm>
        </p:spPr>
      </p:pic>
    </p:spTree>
    <p:extLst>
      <p:ext uri="{BB962C8B-B14F-4D97-AF65-F5344CB8AC3E}">
        <p14:creationId xmlns:p14="http://schemas.microsoft.com/office/powerpoint/2010/main" val="256797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DISPENSER WORKING</a:t>
            </a:r>
            <a:endParaRPr lang="en-US" dirty="0"/>
          </a:p>
        </p:txBody>
      </p:sp>
      <p:pic>
        <p:nvPicPr>
          <p:cNvPr id="4" name="WORK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788" y="1600200"/>
            <a:ext cx="8226425" cy="4525963"/>
          </a:xfrm>
        </p:spPr>
      </p:pic>
    </p:spTree>
    <p:extLst>
      <p:ext uri="{BB962C8B-B14F-4D97-AF65-F5344CB8AC3E}">
        <p14:creationId xmlns:p14="http://schemas.microsoft.com/office/powerpoint/2010/main" val="143812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495800" y="1524000"/>
            <a:ext cx="40386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PILL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REMAINDER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35" name="Picture 11" descr="C:\Users\2015pecit217\Downloads\Screenshot_20180717_220249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228600"/>
            <a:ext cx="3429000" cy="645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133</Words>
  <Application>Microsoft Office PowerPoint</Application>
  <PresentationFormat>On-screen Show (4:3)</PresentationFormat>
  <Paragraphs>57</Paragraphs>
  <Slides>17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TABLET REM(A)INDER APP BASED ON THE TABLET CONSUMPTION (CSE-015)</vt:lpstr>
      <vt:lpstr>PROJECT OVERVIEW</vt:lpstr>
      <vt:lpstr>OBJECTIVE</vt:lpstr>
      <vt:lpstr>MOTIVATION</vt:lpstr>
      <vt:lpstr>MATERIALS REQUIRED</vt:lpstr>
      <vt:lpstr>WORKING</vt:lpstr>
      <vt:lpstr>DISPENSER SETUP</vt:lpstr>
      <vt:lpstr>DISPENSER 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Malvika Kumaar</cp:lastModifiedBy>
  <cp:revision>28</cp:revision>
  <dcterms:created xsi:type="dcterms:W3CDTF">2006-08-16T00:00:00Z</dcterms:created>
  <dcterms:modified xsi:type="dcterms:W3CDTF">2018-07-26T04:59:37Z</dcterms:modified>
</cp:coreProperties>
</file>